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62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11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65846-957B-4CF4-AC0F-38162755680D}" type="datetimeFigureOut">
              <a:rPr lang="en-US" smtClean="0"/>
              <a:pPr/>
              <a:t>8/22/2012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590800"/>
            <a:ext cx="7772400" cy="1470025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 Day at SFA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M_00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8454072" cy="563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M_01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457200"/>
            <a:ext cx="8568316" cy="5715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8454072" cy="563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8454072" cy="563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52400"/>
            <a:ext cx="4343400" cy="651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533400"/>
            <a:ext cx="8682560" cy="579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533400"/>
            <a:ext cx="8796805" cy="586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228600"/>
            <a:ext cx="42672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M_0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81000"/>
            <a:ext cx="8682560" cy="579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M_00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152400"/>
            <a:ext cx="4343400" cy="651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533400"/>
            <a:ext cx="8339828" cy="5562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M_00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52400"/>
            <a:ext cx="4343400" cy="651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152400"/>
            <a:ext cx="4318000" cy="647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8568316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8568316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76200"/>
            <a:ext cx="4470400" cy="670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52400"/>
            <a:ext cx="4419600" cy="662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152400"/>
            <a:ext cx="4343400" cy="651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533400"/>
            <a:ext cx="8458200" cy="5641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M_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457200"/>
            <a:ext cx="8796805" cy="586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M_0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609600"/>
            <a:ext cx="8454072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457200"/>
            <a:ext cx="8454072" cy="563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0600"/>
            <a:ext cx="9144000" cy="871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533400"/>
            <a:ext cx="8225584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8458200" cy="56415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8454072" cy="563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0"/>
            <a:ext cx="3121152" cy="4681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DSC_0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304800"/>
            <a:ext cx="3121152" cy="4681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DSC_01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1371600"/>
            <a:ext cx="3121152" cy="4681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M_0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8454072" cy="5638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M_0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457200"/>
            <a:ext cx="8454072" cy="5638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</Words>
  <Application>Microsoft Office PowerPoint</Application>
  <PresentationFormat>On-screen Show (4:3)</PresentationFormat>
  <Paragraphs>1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STEM Day at SFA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 Day at SFA</dc:title>
  <dc:creator>Bruton</dc:creator>
  <cp:lastModifiedBy>Windows User</cp:lastModifiedBy>
  <cp:revision>9</cp:revision>
  <dcterms:created xsi:type="dcterms:W3CDTF">2012-05-08T09:06:40Z</dcterms:created>
  <dcterms:modified xsi:type="dcterms:W3CDTF">2012-08-22T16:51:10Z</dcterms:modified>
</cp:coreProperties>
</file>